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6" r:id="rId6"/>
    <p:sldId id="260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28D78-D7BA-4A8A-A29C-438A0044B6D1}" type="datetimeFigureOut">
              <a:rPr lang="pl-PL" smtClean="0"/>
              <a:pPr/>
              <a:t>2012-12-02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F837A-9A0F-435A-80CF-52D324C1FDC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28D78-D7BA-4A8A-A29C-438A0044B6D1}" type="datetimeFigureOut">
              <a:rPr lang="pl-PL" smtClean="0"/>
              <a:pPr/>
              <a:t>2012-12-02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F837A-9A0F-435A-80CF-52D324C1FDC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28D78-D7BA-4A8A-A29C-438A0044B6D1}" type="datetimeFigureOut">
              <a:rPr lang="pl-PL" smtClean="0"/>
              <a:pPr/>
              <a:t>2012-12-02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F837A-9A0F-435A-80CF-52D324C1FDC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28D78-D7BA-4A8A-A29C-438A0044B6D1}" type="datetimeFigureOut">
              <a:rPr lang="pl-PL" smtClean="0"/>
              <a:pPr/>
              <a:t>2012-12-02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F837A-9A0F-435A-80CF-52D324C1FDC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28D78-D7BA-4A8A-A29C-438A0044B6D1}" type="datetimeFigureOut">
              <a:rPr lang="pl-PL" smtClean="0"/>
              <a:pPr/>
              <a:t>2012-12-02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F837A-9A0F-435A-80CF-52D324C1FDC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28D78-D7BA-4A8A-A29C-438A0044B6D1}" type="datetimeFigureOut">
              <a:rPr lang="pl-PL" smtClean="0"/>
              <a:pPr/>
              <a:t>2012-12-02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F837A-9A0F-435A-80CF-52D324C1FDC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28D78-D7BA-4A8A-A29C-438A0044B6D1}" type="datetimeFigureOut">
              <a:rPr lang="pl-PL" smtClean="0"/>
              <a:pPr/>
              <a:t>2012-12-02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F837A-9A0F-435A-80CF-52D324C1FDC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28D78-D7BA-4A8A-A29C-438A0044B6D1}" type="datetimeFigureOut">
              <a:rPr lang="pl-PL" smtClean="0"/>
              <a:pPr/>
              <a:t>2012-12-02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F837A-9A0F-435A-80CF-52D324C1FDC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28D78-D7BA-4A8A-A29C-438A0044B6D1}" type="datetimeFigureOut">
              <a:rPr lang="pl-PL" smtClean="0"/>
              <a:pPr/>
              <a:t>2012-12-02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F837A-9A0F-435A-80CF-52D324C1FDC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28D78-D7BA-4A8A-A29C-438A0044B6D1}" type="datetimeFigureOut">
              <a:rPr lang="pl-PL" smtClean="0"/>
              <a:pPr/>
              <a:t>2012-12-02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F837A-9A0F-435A-80CF-52D324C1FDC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28D78-D7BA-4A8A-A29C-438A0044B6D1}" type="datetimeFigureOut">
              <a:rPr lang="pl-PL" smtClean="0"/>
              <a:pPr/>
              <a:t>2012-12-02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F837A-9A0F-435A-80CF-52D324C1FDC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0">
              <a:srgbClr val="FFFF00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628D78-D7BA-4A8A-A29C-438A0044B6D1}" type="datetimeFigureOut">
              <a:rPr lang="pl-PL" smtClean="0"/>
              <a:pPr/>
              <a:t>2012-12-02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7F837A-9A0F-435A-80CF-52D324C1FDCE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428992" y="214290"/>
            <a:ext cx="5357850" cy="1357322"/>
          </a:xfrm>
          <a:noFill/>
        </p:spPr>
        <p:txBody>
          <a:bodyPr>
            <a:normAutofit fontScale="90000"/>
          </a:bodyPr>
          <a:lstStyle/>
          <a:p>
            <a:r>
              <a:rPr lang="pl-PL" sz="4800" b="1" dirty="0" err="1" smtClean="0">
                <a:latin typeface="Monotype Corsiva" pitchFamily="66" charset="0"/>
                <a:cs typeface="Andalus" pitchFamily="2" charset="-78"/>
              </a:rPr>
              <a:t>Śniołdanie</a:t>
            </a:r>
            <a:r>
              <a:rPr lang="pl-PL" sz="4800" b="1" dirty="0" smtClean="0">
                <a:latin typeface="Monotype Corsiva" pitchFamily="66" charset="0"/>
                <a:cs typeface="Andalus" pitchFamily="2" charset="-78"/>
              </a:rPr>
              <a:t> </a:t>
            </a:r>
            <a:r>
              <a:rPr lang="pl-PL" sz="4800" b="1" dirty="0" smtClean="0">
                <a:latin typeface="Monotype Corsiva" pitchFamily="66" charset="0"/>
                <a:cs typeface="Andalus" pitchFamily="2" charset="-78"/>
              </a:rPr>
              <a:t>po </a:t>
            </a:r>
            <a:r>
              <a:rPr lang="pl-PL" sz="4800" b="1" dirty="0" err="1" smtClean="0">
                <a:latin typeface="Monotype Corsiva" pitchFamily="66" charset="0"/>
                <a:cs typeface="Andalus" pitchFamily="2" charset="-78"/>
              </a:rPr>
              <a:t>łopolsku</a:t>
            </a:r>
            <a:r>
              <a:rPr lang="pl-PL" sz="4800" b="1" dirty="0" smtClean="0">
                <a:latin typeface="Monotype Corsiva" pitchFamily="66" charset="0"/>
                <a:cs typeface="Andalus" pitchFamily="2" charset="-78"/>
              </a:rPr>
              <a:t> !</a:t>
            </a:r>
            <a:endParaRPr lang="pl-PL" sz="4800" b="1" dirty="0">
              <a:latin typeface="Monotype Corsiva" pitchFamily="66" charset="0"/>
              <a:cs typeface="Andalus" pitchFamily="2" charset="-78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noFill/>
        </p:spPr>
        <p:txBody>
          <a:bodyPr/>
          <a:lstStyle/>
          <a:p>
            <a:endParaRPr lang="pl-PL" dirty="0"/>
          </a:p>
        </p:txBody>
      </p:sp>
      <p:pic>
        <p:nvPicPr>
          <p:cNvPr id="8" name="Picture 2" descr="http://www.ludowomi.pl/upload/produkty/2/800-600-8d2d7a8ca44c1c9d3719129fc18e61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1928802"/>
            <a:ext cx="5357850" cy="46536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Objaśnienie w chmurce 9"/>
          <p:cNvSpPr/>
          <p:nvPr/>
        </p:nvSpPr>
        <p:spPr>
          <a:xfrm rot="18023832">
            <a:off x="-91982" y="337240"/>
            <a:ext cx="3969784" cy="3426773"/>
          </a:xfrm>
          <a:prstGeom prst="cloudCallou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4000" b="1" dirty="0" smtClean="0">
                <a:solidFill>
                  <a:schemeClr val="tx1"/>
                </a:solidFill>
                <a:latin typeface="Monotype Corsiva" pitchFamily="66" charset="0"/>
                <a:cs typeface="Andalus" pitchFamily="2" charset="-78"/>
              </a:rPr>
              <a:t>W tym roku </a:t>
            </a:r>
            <a:r>
              <a:rPr lang="pl-PL" sz="4000" b="1" dirty="0" err="1" smtClean="0">
                <a:solidFill>
                  <a:schemeClr val="tx1"/>
                </a:solidFill>
                <a:latin typeface="Monotype Corsiva" pitchFamily="66" charset="0"/>
                <a:cs typeface="Andalus" pitchFamily="2" charset="-78"/>
              </a:rPr>
              <a:t>zapraszumy</a:t>
            </a:r>
            <a:r>
              <a:rPr lang="pl-PL" sz="4000" b="1" dirty="0" smtClean="0">
                <a:solidFill>
                  <a:schemeClr val="tx1"/>
                </a:solidFill>
                <a:latin typeface="Monotype Corsiva" pitchFamily="66" charset="0"/>
                <a:cs typeface="Andalus" pitchFamily="2" charset="-78"/>
              </a:rPr>
              <a:t> </a:t>
            </a:r>
            <a:r>
              <a:rPr lang="pl-PL" sz="4000" b="1" dirty="0" smtClean="0">
                <a:solidFill>
                  <a:schemeClr val="tx1"/>
                </a:solidFill>
                <a:latin typeface="Monotype Corsiva" pitchFamily="66" charset="0"/>
                <a:cs typeface="Andalus" pitchFamily="2" charset="-78"/>
              </a:rPr>
              <a:t>na </a:t>
            </a:r>
            <a:r>
              <a:rPr lang="pl-PL" sz="4000" b="1" dirty="0" err="1" smtClean="0">
                <a:solidFill>
                  <a:schemeClr val="tx1"/>
                </a:solidFill>
                <a:latin typeface="Monotype Corsiva" pitchFamily="66" charset="0"/>
                <a:cs typeface="Andalus" pitchFamily="2" charset="-78"/>
              </a:rPr>
              <a:t>śniołdanie</a:t>
            </a:r>
            <a:r>
              <a:rPr lang="pl-PL" sz="4000" b="1" dirty="0" smtClean="0">
                <a:solidFill>
                  <a:schemeClr val="tx1"/>
                </a:solidFill>
                <a:latin typeface="Monotype Corsiva" pitchFamily="66" charset="0"/>
                <a:cs typeface="Andalus" pitchFamily="2" charset="-78"/>
              </a:rPr>
              <a:t> </a:t>
            </a:r>
            <a:r>
              <a:rPr lang="pl-PL" sz="4000" b="1" dirty="0" smtClean="0">
                <a:solidFill>
                  <a:schemeClr val="tx1"/>
                </a:solidFill>
                <a:latin typeface="Monotype Corsiva" pitchFamily="66" charset="0"/>
                <a:cs typeface="Andalus" pitchFamily="2" charset="-78"/>
              </a:rPr>
              <a:t>po </a:t>
            </a:r>
            <a:r>
              <a:rPr lang="pl-PL" sz="4000" b="1" dirty="0" err="1" smtClean="0">
                <a:solidFill>
                  <a:schemeClr val="tx1"/>
                </a:solidFill>
                <a:latin typeface="Monotype Corsiva" pitchFamily="66" charset="0"/>
                <a:cs typeface="Andalus" pitchFamily="2" charset="-78"/>
              </a:rPr>
              <a:t>łopolsku</a:t>
            </a:r>
            <a:r>
              <a:rPr lang="pl-PL" sz="4000" b="1" dirty="0" smtClean="0">
                <a:solidFill>
                  <a:schemeClr val="tx1"/>
                </a:solidFill>
                <a:latin typeface="Monotype Corsiva" pitchFamily="66" charset="0"/>
                <a:cs typeface="Andalus" pitchFamily="2" charset="-78"/>
              </a:rPr>
              <a:t>.</a:t>
            </a:r>
            <a:endParaRPr lang="pl-PL" sz="40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939784"/>
          </a:xfrm>
        </p:spPr>
        <p:txBody>
          <a:bodyPr>
            <a:noAutofit/>
          </a:bodyPr>
          <a:lstStyle/>
          <a:p>
            <a:r>
              <a:rPr lang="pl-PL" b="1" dirty="0" err="1" smtClean="0">
                <a:latin typeface="Monotype Corsiva" pitchFamily="66" charset="0"/>
              </a:rPr>
              <a:t>Wielkoł</a:t>
            </a:r>
            <a:r>
              <a:rPr lang="pl-PL" b="1" dirty="0" smtClean="0">
                <a:latin typeface="Monotype Corsiva" pitchFamily="66" charset="0"/>
              </a:rPr>
              <a:t> szkoda</a:t>
            </a:r>
            <a:r>
              <a:rPr lang="pl-PL" b="1" dirty="0" smtClean="0">
                <a:latin typeface="Monotype Corsiva" pitchFamily="66" charset="0"/>
              </a:rPr>
              <a:t>, że na </a:t>
            </a:r>
            <a:r>
              <a:rPr lang="pl-PL" b="1" dirty="0" err="1" smtClean="0">
                <a:latin typeface="Monotype Corsiva" pitchFamily="66" charset="0"/>
              </a:rPr>
              <a:t>nastympne</a:t>
            </a:r>
            <a:r>
              <a:rPr lang="pl-PL" b="1" dirty="0" smtClean="0">
                <a:latin typeface="Monotype Corsiva" pitchFamily="66" charset="0"/>
              </a:rPr>
              <a:t> </a:t>
            </a:r>
            <a:r>
              <a:rPr lang="pl-PL" b="1" dirty="0" smtClean="0">
                <a:latin typeface="Monotype Corsiva" pitchFamily="66" charset="0"/>
              </a:rPr>
              <a:t>takie </a:t>
            </a:r>
            <a:r>
              <a:rPr lang="pl-PL" b="1" dirty="0" err="1" smtClean="0">
                <a:latin typeface="Monotype Corsiva" pitchFamily="66" charset="0"/>
              </a:rPr>
              <a:t>śniołdanie</a:t>
            </a:r>
            <a:r>
              <a:rPr lang="pl-PL" b="1" dirty="0" smtClean="0">
                <a:latin typeface="Monotype Corsiva" pitchFamily="66" charset="0"/>
              </a:rPr>
              <a:t> </a:t>
            </a:r>
            <a:r>
              <a:rPr lang="pl-PL" b="1" dirty="0" smtClean="0">
                <a:latin typeface="Monotype Corsiva" pitchFamily="66" charset="0"/>
              </a:rPr>
              <a:t>musimy </a:t>
            </a:r>
            <a:r>
              <a:rPr lang="pl-PL" b="1" dirty="0" err="1" smtClean="0">
                <a:latin typeface="Monotype Corsiva" pitchFamily="66" charset="0"/>
              </a:rPr>
              <a:t>cekać</a:t>
            </a:r>
            <a:r>
              <a:rPr lang="pl-PL" b="1" dirty="0" smtClean="0">
                <a:latin typeface="Monotype Corsiva" pitchFamily="66" charset="0"/>
              </a:rPr>
              <a:t> cały </a:t>
            </a:r>
            <a:r>
              <a:rPr lang="pl-PL" b="1" dirty="0" smtClean="0">
                <a:latin typeface="Monotype Corsiva" pitchFamily="66" charset="0"/>
              </a:rPr>
              <a:t>rok. </a:t>
            </a:r>
            <a:endParaRPr lang="pl-PL" b="1" dirty="0">
              <a:latin typeface="Monotype Corsiva" pitchFamily="66" charset="0"/>
            </a:endParaRPr>
          </a:p>
        </p:txBody>
      </p:sp>
      <p:pic>
        <p:nvPicPr>
          <p:cNvPr id="5" name="Obraz 4" descr="Obraz2edi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08" y="1431418"/>
            <a:ext cx="4786346" cy="521701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32"/>
          </a:xfrm>
        </p:spPr>
        <p:txBody>
          <a:bodyPr>
            <a:normAutofit/>
          </a:bodyPr>
          <a:lstStyle/>
          <a:p>
            <a:r>
              <a:rPr lang="pl-PL" b="1" dirty="0" err="1" smtClean="0">
                <a:latin typeface="Monotype Corsiva" pitchFamily="66" charset="0"/>
                <a:cs typeface="Andalus" pitchFamily="2" charset="-78"/>
              </a:rPr>
              <a:t>Łot</a:t>
            </a:r>
            <a:r>
              <a:rPr lang="pl-PL" b="1" dirty="0" smtClean="0">
                <a:latin typeface="Monotype Corsiva" pitchFamily="66" charset="0"/>
                <a:cs typeface="Andalus" pitchFamily="2" charset="-78"/>
              </a:rPr>
              <a:t> </a:t>
            </a:r>
            <a:r>
              <a:rPr lang="pl-PL" b="1" dirty="0" smtClean="0">
                <a:latin typeface="Monotype Corsiva" pitchFamily="66" charset="0"/>
                <a:cs typeface="Andalus" pitchFamily="2" charset="-78"/>
              </a:rPr>
              <a:t>rana </a:t>
            </a:r>
            <a:r>
              <a:rPr lang="pl-PL" b="1" dirty="0" err="1" smtClean="0">
                <a:latin typeface="Monotype Corsiva" pitchFamily="66" charset="0"/>
                <a:cs typeface="Andalus" pitchFamily="2" charset="-78"/>
              </a:rPr>
              <a:t>nase</a:t>
            </a:r>
            <a:r>
              <a:rPr lang="pl-PL" b="1" dirty="0" smtClean="0">
                <a:latin typeface="Monotype Corsiva" pitchFamily="66" charset="0"/>
                <a:cs typeface="Andalus" pitchFamily="2" charset="-78"/>
              </a:rPr>
              <a:t> </a:t>
            </a:r>
            <a:r>
              <a:rPr lang="pl-PL" b="1" dirty="0" smtClean="0">
                <a:latin typeface="Monotype Corsiva" pitchFamily="66" charset="0"/>
                <a:cs typeface="Andalus" pitchFamily="2" charset="-78"/>
              </a:rPr>
              <a:t>mamy </a:t>
            </a:r>
            <a:r>
              <a:rPr lang="pl-PL" b="1" dirty="0" err="1" smtClean="0">
                <a:latin typeface="Monotype Corsiva" pitchFamily="66" charset="0"/>
                <a:cs typeface="Andalus" pitchFamily="2" charset="-78"/>
              </a:rPr>
              <a:t>wziuny</a:t>
            </a:r>
            <a:r>
              <a:rPr lang="pl-PL" b="1" dirty="0" smtClean="0">
                <a:latin typeface="Monotype Corsiva" pitchFamily="66" charset="0"/>
                <a:cs typeface="Andalus" pitchFamily="2" charset="-78"/>
              </a:rPr>
              <a:t> sie </a:t>
            </a:r>
            <a:r>
              <a:rPr lang="pl-PL" b="1" dirty="0" smtClean="0">
                <a:latin typeface="Monotype Corsiva" pitchFamily="66" charset="0"/>
                <a:cs typeface="Andalus" pitchFamily="2" charset="-78"/>
              </a:rPr>
              <a:t>do </a:t>
            </a:r>
            <a:r>
              <a:rPr lang="pl-PL" b="1" dirty="0" smtClean="0">
                <a:latin typeface="Monotype Corsiva" pitchFamily="66" charset="0"/>
                <a:cs typeface="Andalus" pitchFamily="2" charset="-78"/>
              </a:rPr>
              <a:t>roboty</a:t>
            </a:r>
            <a:r>
              <a:rPr lang="pl-PL" b="1" dirty="0" smtClean="0">
                <a:latin typeface="Monotype Corsiva" pitchFamily="66" charset="0"/>
              </a:rPr>
              <a:t>.</a:t>
            </a:r>
            <a:endParaRPr lang="pl-PL" b="1" dirty="0">
              <a:latin typeface="Monotype Corsiva" pitchFamily="66" charset="0"/>
            </a:endParaRPr>
          </a:p>
        </p:txBody>
      </p:sp>
      <p:pic>
        <p:nvPicPr>
          <p:cNvPr id="2050" name="Picture 2" descr="C:\Documents and Settings\Mieczyslaw\Moje dokumenty\Prezentacja Sniadanie II\DSCN2697 (Medium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928378"/>
            <a:ext cx="7358114" cy="55204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357166"/>
            <a:ext cx="9144000" cy="571504"/>
          </a:xfrm>
        </p:spPr>
        <p:txBody>
          <a:bodyPr>
            <a:noAutofit/>
          </a:bodyPr>
          <a:lstStyle/>
          <a:p>
            <a:r>
              <a:rPr lang="pl-PL" b="1" dirty="0" smtClean="0">
                <a:latin typeface="Monotype Corsiva" pitchFamily="66" charset="0"/>
              </a:rPr>
              <a:t>W tym </a:t>
            </a:r>
            <a:r>
              <a:rPr lang="pl-PL" b="1" dirty="0" err="1" smtClean="0">
                <a:latin typeface="Monotype Corsiva" pitchFamily="66" charset="0"/>
              </a:rPr>
              <a:t>czajsie</a:t>
            </a:r>
            <a:r>
              <a:rPr lang="pl-PL" b="1" dirty="0" smtClean="0">
                <a:latin typeface="Monotype Corsiva" pitchFamily="66" charset="0"/>
              </a:rPr>
              <a:t> </a:t>
            </a:r>
            <a:r>
              <a:rPr lang="pl-PL" b="1" dirty="0" err="1" smtClean="0">
                <a:latin typeface="Monotype Corsiva" pitchFamily="66" charset="0"/>
              </a:rPr>
              <a:t>robjyły</a:t>
            </a:r>
            <a:r>
              <a:rPr lang="pl-PL" b="1" dirty="0" smtClean="0">
                <a:latin typeface="Monotype Corsiva" pitchFamily="66" charset="0"/>
              </a:rPr>
              <a:t>  my zadania </a:t>
            </a:r>
            <a:r>
              <a:rPr lang="pl-PL" b="1" dirty="0" err="1" smtClean="0">
                <a:latin typeface="Monotype Corsiva" pitchFamily="66" charset="0"/>
              </a:rPr>
              <a:t>ło</a:t>
            </a:r>
            <a:r>
              <a:rPr lang="pl-PL" b="1" dirty="0" smtClean="0">
                <a:latin typeface="Monotype Corsiva" pitchFamily="66" charset="0"/>
              </a:rPr>
              <a:t> dobrym </a:t>
            </a:r>
            <a:r>
              <a:rPr lang="pl-PL" b="1" dirty="0" err="1" smtClean="0">
                <a:latin typeface="Monotype Corsiva" pitchFamily="66" charset="0"/>
              </a:rPr>
              <a:t>łodżywianiu</a:t>
            </a:r>
            <a:r>
              <a:rPr lang="pl-PL" b="1" dirty="0" smtClean="0">
                <a:latin typeface="Monotype Corsiva" pitchFamily="66" charset="0"/>
              </a:rPr>
              <a:t>.</a:t>
            </a:r>
            <a:endParaRPr lang="pl-PL" b="1" dirty="0">
              <a:latin typeface="Monotype Corsiva" pitchFamily="66" charset="0"/>
            </a:endParaRPr>
          </a:p>
        </p:txBody>
      </p:sp>
      <p:pic>
        <p:nvPicPr>
          <p:cNvPr id="3074" name="Picture 2" descr="C:\Documents and Settings\Mieczyslaw\Moje dokumenty\Prezentacja Sniadanie II\DSCN2699 (Medium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4882" y="1178447"/>
            <a:ext cx="7310456" cy="54847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082660"/>
          </a:xfrm>
        </p:spPr>
        <p:txBody>
          <a:bodyPr>
            <a:noAutofit/>
          </a:bodyPr>
          <a:lstStyle/>
          <a:p>
            <a:r>
              <a:rPr lang="pl-PL" b="1" dirty="0" smtClean="0">
                <a:latin typeface="Monotype Corsiva" pitchFamily="66" charset="0"/>
              </a:rPr>
              <a:t>Na stole </a:t>
            </a:r>
            <a:r>
              <a:rPr lang="pl-PL" b="1" dirty="0" err="1" smtClean="0">
                <a:latin typeface="Monotype Corsiva" pitchFamily="66" charset="0"/>
              </a:rPr>
              <a:t>pojawiuły</a:t>
            </a:r>
            <a:r>
              <a:rPr lang="pl-PL" b="1" dirty="0" smtClean="0">
                <a:latin typeface="Monotype Corsiva" pitchFamily="66" charset="0"/>
              </a:rPr>
              <a:t> </a:t>
            </a:r>
            <a:r>
              <a:rPr lang="pl-PL" b="1" dirty="0" smtClean="0">
                <a:latin typeface="Monotype Corsiva" pitchFamily="66" charset="0"/>
              </a:rPr>
              <a:t>się łódki, myszki </a:t>
            </a:r>
            <a:r>
              <a:rPr lang="pl-PL" b="1" dirty="0" smtClean="0">
                <a:latin typeface="Monotype Corsiva" pitchFamily="66" charset="0"/>
              </a:rPr>
              <a:t>                     i </a:t>
            </a:r>
            <a:r>
              <a:rPr lang="pl-PL" b="1" dirty="0" smtClean="0">
                <a:latin typeface="Monotype Corsiva" pitchFamily="66" charset="0"/>
              </a:rPr>
              <a:t>kolorowe </a:t>
            </a:r>
            <a:r>
              <a:rPr lang="pl-PL" b="1" dirty="0" err="1" smtClean="0">
                <a:latin typeface="Monotype Corsiva" pitchFamily="66" charset="0"/>
              </a:rPr>
              <a:t>g</a:t>
            </a:r>
            <a:r>
              <a:rPr lang="pl-PL" b="1" dirty="0" err="1" smtClean="0">
                <a:latin typeface="Monotype Corsiva" pitchFamily="66" charset="0"/>
              </a:rPr>
              <a:t>ambuśki</a:t>
            </a:r>
            <a:r>
              <a:rPr lang="pl-PL" b="1" dirty="0" smtClean="0">
                <a:latin typeface="Monotype Corsiva" pitchFamily="66" charset="0"/>
              </a:rPr>
              <a:t>. </a:t>
            </a:r>
            <a:endParaRPr lang="pl-PL" b="1" dirty="0">
              <a:latin typeface="Monotype Corsiva" pitchFamily="66" charset="0"/>
            </a:endParaRPr>
          </a:p>
        </p:txBody>
      </p:sp>
      <p:pic>
        <p:nvPicPr>
          <p:cNvPr id="4098" name="Picture 2" descr="C:\Documents and Settings\Mieczyslaw\Moje dokumenty\Prezentacja Sniadanie II\DSCN2704 (Medium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643050"/>
            <a:ext cx="4380044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C:\Documents and Settings\Mieczyslaw\Moje dokumenty\Prezentacja Sniadanie II\DSCN2708 (Medium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3071810"/>
            <a:ext cx="4475264" cy="3357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939784"/>
          </a:xfrm>
        </p:spPr>
        <p:txBody>
          <a:bodyPr>
            <a:noAutofit/>
          </a:bodyPr>
          <a:lstStyle/>
          <a:p>
            <a:r>
              <a:rPr lang="pl-PL" b="1" dirty="0" smtClean="0">
                <a:latin typeface="Monotype Corsiva" pitchFamily="66" charset="0"/>
              </a:rPr>
              <a:t>Te fajne </a:t>
            </a:r>
            <a:r>
              <a:rPr lang="pl-PL" b="1" dirty="0" err="1" smtClean="0">
                <a:latin typeface="Monotype Corsiva" pitchFamily="66" charset="0"/>
              </a:rPr>
              <a:t>biedrunki</a:t>
            </a:r>
            <a:r>
              <a:rPr lang="pl-PL" b="1" dirty="0" smtClean="0">
                <a:latin typeface="Monotype Corsiva" pitchFamily="66" charset="0"/>
              </a:rPr>
              <a:t> </a:t>
            </a:r>
            <a:r>
              <a:rPr lang="pl-PL" b="1" dirty="0" smtClean="0">
                <a:latin typeface="Monotype Corsiva" pitchFamily="66" charset="0"/>
              </a:rPr>
              <a:t>same </a:t>
            </a:r>
            <a:r>
              <a:rPr lang="pl-PL" b="1" dirty="0" err="1" smtClean="0">
                <a:latin typeface="Monotype Corsiva" pitchFamily="66" charset="0"/>
              </a:rPr>
              <a:t>włazum</a:t>
            </a:r>
            <a:r>
              <a:rPr lang="pl-PL" b="1" dirty="0" smtClean="0">
                <a:latin typeface="Monotype Corsiva" pitchFamily="66" charset="0"/>
              </a:rPr>
              <a:t> </a:t>
            </a:r>
            <a:r>
              <a:rPr lang="pl-PL" b="1" dirty="0" smtClean="0">
                <a:latin typeface="Monotype Corsiva" pitchFamily="66" charset="0"/>
              </a:rPr>
              <a:t>na </a:t>
            </a:r>
            <a:r>
              <a:rPr lang="pl-PL" b="1" dirty="0" err="1" smtClean="0">
                <a:latin typeface="Monotype Corsiva" pitchFamily="66" charset="0"/>
              </a:rPr>
              <a:t>nase</a:t>
            </a:r>
            <a:r>
              <a:rPr lang="pl-PL" b="1" dirty="0" smtClean="0">
                <a:latin typeface="Monotype Corsiva" pitchFamily="66" charset="0"/>
              </a:rPr>
              <a:t> </a:t>
            </a:r>
            <a:r>
              <a:rPr lang="pl-PL" b="1" dirty="0" err="1" smtClean="0">
                <a:latin typeface="Monotype Corsiva" pitchFamily="66" charset="0"/>
              </a:rPr>
              <a:t>talyrze</a:t>
            </a:r>
            <a:r>
              <a:rPr lang="pl-PL" b="1" dirty="0" smtClean="0">
                <a:latin typeface="Monotype Corsiva" pitchFamily="66" charset="0"/>
              </a:rPr>
              <a:t>.</a:t>
            </a:r>
            <a:endParaRPr lang="pl-PL" b="1" dirty="0">
              <a:latin typeface="Monotype Corsiva" pitchFamily="66" charset="0"/>
            </a:endParaRPr>
          </a:p>
        </p:txBody>
      </p:sp>
      <p:pic>
        <p:nvPicPr>
          <p:cNvPr id="3" name="Picture 2" descr="C:\Documents and Settings\Mieczyslaw\Moje dokumenty\Prezentacja Sniadanie II\DSCN2705 (Medium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320015"/>
            <a:ext cx="7000924" cy="52524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939784"/>
          </a:xfrm>
        </p:spPr>
        <p:txBody>
          <a:bodyPr>
            <a:noAutofit/>
          </a:bodyPr>
          <a:lstStyle/>
          <a:p>
            <a:r>
              <a:rPr lang="pl-PL" b="1" dirty="0" smtClean="0">
                <a:latin typeface="Monotype Corsiva" pitchFamily="66" charset="0"/>
              </a:rPr>
              <a:t> </a:t>
            </a:r>
            <a:r>
              <a:rPr lang="pl-PL" b="1" dirty="0" smtClean="0">
                <a:latin typeface="Monotype Corsiva" pitchFamily="66" charset="0"/>
              </a:rPr>
              <a:t>M</a:t>
            </a:r>
            <a:r>
              <a:rPr lang="pl-PL" b="1" dirty="0" smtClean="0">
                <a:latin typeface="Monotype Corsiva" pitchFamily="66" charset="0"/>
              </a:rPr>
              <a:t>usimy sie </a:t>
            </a:r>
            <a:r>
              <a:rPr lang="pl-PL" b="1" dirty="0" smtClean="0">
                <a:latin typeface="Monotype Corsiva" pitchFamily="66" charset="0"/>
              </a:rPr>
              <a:t>dobrze </a:t>
            </a:r>
            <a:r>
              <a:rPr lang="pl-PL" b="1" dirty="0" err="1" smtClean="0">
                <a:latin typeface="Monotype Corsiva" pitchFamily="66" charset="0"/>
              </a:rPr>
              <a:t>przigotować</a:t>
            </a:r>
            <a:r>
              <a:rPr lang="pl-PL" b="1" dirty="0" smtClean="0">
                <a:latin typeface="Monotype Corsiva" pitchFamily="66" charset="0"/>
              </a:rPr>
              <a:t> </a:t>
            </a:r>
            <a:r>
              <a:rPr lang="pl-PL" b="1" dirty="0" smtClean="0">
                <a:latin typeface="Monotype Corsiva" pitchFamily="66" charset="0"/>
              </a:rPr>
              <a:t>do </a:t>
            </a:r>
            <a:r>
              <a:rPr lang="pl-PL" b="1" dirty="0" err="1" smtClean="0">
                <a:latin typeface="Monotype Corsiva" pitchFamily="66" charset="0"/>
              </a:rPr>
              <a:t>śniołdania</a:t>
            </a:r>
            <a:r>
              <a:rPr lang="pl-PL" b="1" dirty="0" smtClean="0">
                <a:latin typeface="Monotype Corsiva" pitchFamily="66" charset="0"/>
              </a:rPr>
              <a:t>,, żeby </a:t>
            </a:r>
            <a:r>
              <a:rPr lang="pl-PL" b="1" dirty="0" err="1" smtClean="0">
                <a:latin typeface="Monotype Corsiva" pitchFamily="66" charset="0"/>
              </a:rPr>
              <a:t>num</a:t>
            </a:r>
            <a:r>
              <a:rPr lang="pl-PL" b="1" dirty="0" smtClean="0">
                <a:latin typeface="Monotype Corsiva" pitchFamily="66" charset="0"/>
              </a:rPr>
              <a:t> dało mocy. </a:t>
            </a:r>
            <a:endParaRPr lang="pl-PL" b="1" dirty="0">
              <a:latin typeface="Monotype Corsiva" pitchFamily="66" charset="0"/>
            </a:endParaRPr>
          </a:p>
        </p:txBody>
      </p:sp>
      <p:pic>
        <p:nvPicPr>
          <p:cNvPr id="3" name="Picture 2" descr="C:\Documents and Settings\Mietek\Moje dokumenty\Danka\szkola2\2011-11-08 10.56.19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1285860"/>
            <a:ext cx="7143800" cy="53578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857256"/>
          </a:xfrm>
        </p:spPr>
        <p:txBody>
          <a:bodyPr>
            <a:noAutofit/>
          </a:bodyPr>
          <a:lstStyle/>
          <a:p>
            <a:r>
              <a:rPr lang="pl-PL" b="1" dirty="0" smtClean="0">
                <a:latin typeface="Monotype Corsiva" pitchFamily="66" charset="0"/>
              </a:rPr>
              <a:t>Do kupy  </a:t>
            </a:r>
            <a:r>
              <a:rPr lang="pl-PL" b="1" dirty="0" err="1" smtClean="0">
                <a:latin typeface="Monotype Corsiva" pitchFamily="66" charset="0"/>
              </a:rPr>
              <a:t>przigotujmy</a:t>
            </a:r>
            <a:r>
              <a:rPr lang="pl-PL" b="1" dirty="0" smtClean="0">
                <a:latin typeface="Monotype Corsiva" pitchFamily="66" charset="0"/>
              </a:rPr>
              <a:t> </a:t>
            </a:r>
            <a:r>
              <a:rPr lang="pl-PL" b="1" dirty="0" err="1" smtClean="0">
                <a:latin typeface="Monotype Corsiva" pitchFamily="66" charset="0"/>
              </a:rPr>
              <a:t>richtig</a:t>
            </a:r>
            <a:r>
              <a:rPr lang="pl-PL" b="1" dirty="0" smtClean="0">
                <a:latin typeface="Monotype Corsiva" pitchFamily="66" charset="0"/>
              </a:rPr>
              <a:t> zdrowe </a:t>
            </a:r>
            <a:r>
              <a:rPr lang="pl-PL" b="1" dirty="0" err="1" smtClean="0">
                <a:latin typeface="Monotype Corsiva" pitchFamily="66" charset="0"/>
              </a:rPr>
              <a:t>śniołdanie</a:t>
            </a:r>
            <a:r>
              <a:rPr lang="pl-PL" b="1" dirty="0" smtClean="0">
                <a:latin typeface="Monotype Corsiva" pitchFamily="66" charset="0"/>
              </a:rPr>
              <a:t>.</a:t>
            </a:r>
            <a:endParaRPr lang="pl-PL" b="1" dirty="0">
              <a:latin typeface="Monotype Corsiva" pitchFamily="66" charset="0"/>
            </a:endParaRPr>
          </a:p>
        </p:txBody>
      </p:sp>
      <p:pic>
        <p:nvPicPr>
          <p:cNvPr id="3" name="Picture 3" descr="C:\Documents and Settings\Mietek\Moje dokumenty\Danka\szkola2\2011-11-08 09.58.03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5" y="1178583"/>
            <a:ext cx="7286676" cy="54656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96908"/>
          </a:xfrm>
        </p:spPr>
        <p:txBody>
          <a:bodyPr>
            <a:noAutofit/>
          </a:bodyPr>
          <a:lstStyle/>
          <a:p>
            <a:r>
              <a:rPr lang="pl-PL" b="1" dirty="0" smtClean="0">
                <a:latin typeface="Monotype Corsiva" pitchFamily="66" charset="0"/>
              </a:rPr>
              <a:t>Wszystko </a:t>
            </a:r>
            <a:r>
              <a:rPr lang="pl-PL" b="1" dirty="0" err="1" smtClean="0">
                <a:latin typeface="Monotype Corsiva" pitchFamily="66" charset="0"/>
              </a:rPr>
              <a:t>wyglądoł</a:t>
            </a:r>
            <a:r>
              <a:rPr lang="pl-PL" b="1" dirty="0" smtClean="0">
                <a:latin typeface="Monotype Corsiva" pitchFamily="66" charset="0"/>
              </a:rPr>
              <a:t> fajnie.!                                    </a:t>
            </a:r>
            <a:r>
              <a:rPr lang="pl-PL" b="1" dirty="0" smtClean="0">
                <a:latin typeface="Monotype Corsiva" pitchFamily="66" charset="0"/>
              </a:rPr>
              <a:t>Nie </a:t>
            </a:r>
            <a:r>
              <a:rPr lang="pl-PL" b="1" dirty="0" err="1" smtClean="0">
                <a:latin typeface="Monotype Corsiva" pitchFamily="66" charset="0"/>
              </a:rPr>
              <a:t>moga</a:t>
            </a:r>
            <a:r>
              <a:rPr lang="pl-PL" b="1" dirty="0" smtClean="0">
                <a:latin typeface="Monotype Corsiva" pitchFamily="66" charset="0"/>
              </a:rPr>
              <a:t> się na nic zdecydować</a:t>
            </a:r>
            <a:r>
              <a:rPr lang="pl-PL" b="1" dirty="0" smtClean="0">
                <a:latin typeface="Monotype Corsiva" pitchFamily="66" charset="0"/>
              </a:rPr>
              <a:t>.</a:t>
            </a:r>
            <a:endParaRPr lang="pl-PL" b="1" dirty="0">
              <a:latin typeface="Monotype Corsiva" pitchFamily="66" charset="0"/>
            </a:endParaRPr>
          </a:p>
        </p:txBody>
      </p:sp>
      <p:pic>
        <p:nvPicPr>
          <p:cNvPr id="4" name="Picture 4" descr="C:\Documents and Settings\Mieczyslaw\Moje dokumenty\Prezentacja Sniadanie II\DSCN2710 (Medium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285860"/>
            <a:ext cx="7143800" cy="53596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08"/>
          </a:xfrm>
        </p:spPr>
        <p:txBody>
          <a:bodyPr>
            <a:normAutofit/>
          </a:bodyPr>
          <a:lstStyle/>
          <a:p>
            <a:r>
              <a:rPr lang="pl-PL" b="1" dirty="0" smtClean="0">
                <a:latin typeface="Monotype Corsiva" pitchFamily="66" charset="0"/>
              </a:rPr>
              <a:t>Kiedy </a:t>
            </a:r>
            <a:r>
              <a:rPr lang="pl-PL" b="1" dirty="0" smtClean="0">
                <a:latin typeface="Monotype Corsiva" pitchFamily="66" charset="0"/>
              </a:rPr>
              <a:t>w </a:t>
            </a:r>
            <a:r>
              <a:rPr lang="pl-PL" b="1" dirty="0" err="1" smtClean="0">
                <a:latin typeface="Monotype Corsiva" pitchFamily="66" charset="0"/>
              </a:rPr>
              <a:t>kuńcu</a:t>
            </a:r>
            <a:r>
              <a:rPr lang="pl-PL" b="1" dirty="0" smtClean="0">
                <a:latin typeface="Monotype Corsiva" pitchFamily="66" charset="0"/>
              </a:rPr>
              <a:t> </a:t>
            </a:r>
            <a:r>
              <a:rPr lang="pl-PL" b="1" dirty="0" err="1" smtClean="0">
                <a:latin typeface="Monotype Corsiva" pitchFamily="66" charset="0"/>
              </a:rPr>
              <a:t>bańdźmy</a:t>
            </a:r>
            <a:r>
              <a:rPr lang="pl-PL" b="1" dirty="0" smtClean="0">
                <a:latin typeface="Monotype Corsiva" pitchFamily="66" charset="0"/>
              </a:rPr>
              <a:t> </a:t>
            </a:r>
            <a:r>
              <a:rPr lang="pl-PL" b="1" dirty="0" err="1" smtClean="0">
                <a:latin typeface="Monotype Corsiva" pitchFamily="66" charset="0"/>
              </a:rPr>
              <a:t>mugli</a:t>
            </a:r>
            <a:r>
              <a:rPr lang="pl-PL" b="1" dirty="0" smtClean="0">
                <a:latin typeface="Monotype Corsiva" pitchFamily="66" charset="0"/>
              </a:rPr>
              <a:t> </a:t>
            </a:r>
            <a:r>
              <a:rPr lang="pl-PL" b="1" dirty="0" err="1" smtClean="0">
                <a:latin typeface="Monotype Corsiva" pitchFamily="66" charset="0"/>
              </a:rPr>
              <a:t>zacuńć</a:t>
            </a:r>
            <a:r>
              <a:rPr lang="pl-PL" b="1" dirty="0" smtClean="0">
                <a:latin typeface="Monotype Corsiva" pitchFamily="66" charset="0"/>
              </a:rPr>
              <a:t> </a:t>
            </a:r>
            <a:r>
              <a:rPr lang="pl-PL" b="1" dirty="0" err="1" smtClean="0">
                <a:latin typeface="Monotype Corsiva" pitchFamily="66" charset="0"/>
              </a:rPr>
              <a:t>jejść</a:t>
            </a:r>
            <a:r>
              <a:rPr lang="pl-PL" b="1" dirty="0" smtClean="0">
                <a:latin typeface="Monotype Corsiva" pitchFamily="66" charset="0"/>
              </a:rPr>
              <a:t>?</a:t>
            </a:r>
            <a:endParaRPr lang="pl-PL" b="1" dirty="0">
              <a:latin typeface="Monotype Corsiva" pitchFamily="66" charset="0"/>
            </a:endParaRPr>
          </a:p>
        </p:txBody>
      </p:sp>
      <p:pic>
        <p:nvPicPr>
          <p:cNvPr id="9218" name="Picture 2" descr="C:\Documents and Settings\Mieczyslaw\Moje dokumenty\Prezentacja Sniadanie II\DSCN2709 (Medium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017876"/>
            <a:ext cx="7429552" cy="55740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Aspek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104</Words>
  <Application>Microsoft Office PowerPoint</Application>
  <PresentationFormat>Pokaz na ekranie (4:3)</PresentationFormat>
  <Paragraphs>11</Paragraphs>
  <Slides>10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1" baseType="lpstr">
      <vt:lpstr>Motyw pakietu Office</vt:lpstr>
      <vt:lpstr>Śniołdanie po łopolsku !</vt:lpstr>
      <vt:lpstr>Łot rana nase mamy wziuny sie do roboty.</vt:lpstr>
      <vt:lpstr>W tym czajsie robjyły  my zadania ło dobrym łodżywianiu.</vt:lpstr>
      <vt:lpstr>Na stole pojawiuły się łódki, myszki                      i kolorowe gambuśki. </vt:lpstr>
      <vt:lpstr>Te fajne biedrunki same włazum na nase talyrze.</vt:lpstr>
      <vt:lpstr> Musimy sie dobrze przigotować do śniołdania,, żeby num dało mocy. </vt:lpstr>
      <vt:lpstr>Do kupy  przigotujmy richtig zdrowe śniołdanie.</vt:lpstr>
      <vt:lpstr>Wszystko wyglądoł fajnie.!                                    Nie moga się na nic zdecydować.</vt:lpstr>
      <vt:lpstr>Kiedy w kuńcu bańdźmy mugli zacuńć jejść?</vt:lpstr>
      <vt:lpstr>Wielkoł szkoda, że na nastympne takie śniołdanie musimy cekać cały rok. </vt:lpstr>
    </vt:vector>
  </TitlesOfParts>
  <Company>Dom2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Śniadanie po śląsku!</dc:title>
  <dc:creator>Mieczyslaw</dc:creator>
  <cp:lastModifiedBy>Mieczyslaw</cp:lastModifiedBy>
  <cp:revision>18</cp:revision>
  <dcterms:created xsi:type="dcterms:W3CDTF">2012-11-21T16:47:09Z</dcterms:created>
  <dcterms:modified xsi:type="dcterms:W3CDTF">2012-12-02T11:26:36Z</dcterms:modified>
</cp:coreProperties>
</file>